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257" r:id="rId3"/>
    <p:sldId id="260" r:id="rId4"/>
    <p:sldId id="261" r:id="rId5"/>
    <p:sldId id="259" r:id="rId6"/>
    <p:sldId id="262" r:id="rId7"/>
    <p:sldId id="263" r:id="rId8"/>
    <p:sldId id="264" r:id="rId9"/>
    <p:sldId id="265" r:id="rId10"/>
    <p:sldId id="269" r:id="rId11"/>
    <p:sldId id="270" r:id="rId12"/>
    <p:sldId id="271" r:id="rId13"/>
    <p:sldId id="267" r:id="rId14"/>
    <p:sldId id="268" r:id="rId15"/>
    <p:sldId id="272" r:id="rId16"/>
    <p:sldId id="273" r:id="rId17"/>
    <p:sldId id="276" r:id="rId18"/>
    <p:sldId id="274" r:id="rId19"/>
    <p:sldId id="275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9554A-CF58-435C-B2B1-B7B6D26DE5BA}" type="datetimeFigureOut">
              <a:rPr lang="zh-TW" altLang="en-US" smtClean="0"/>
              <a:t>2024/6/14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0001-3680-469E-AB64-9B9ABCBABA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3268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9554A-CF58-435C-B2B1-B7B6D26DE5BA}" type="datetimeFigureOut">
              <a:rPr lang="zh-TW" altLang="en-US" smtClean="0"/>
              <a:t>2024/6/14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0001-3680-469E-AB64-9B9ABCBABA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6149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9554A-CF58-435C-B2B1-B7B6D26DE5BA}" type="datetimeFigureOut">
              <a:rPr lang="zh-TW" altLang="en-US" smtClean="0"/>
              <a:t>2024/6/14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0001-3680-469E-AB64-9B9ABCBABAA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21188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9554A-CF58-435C-B2B1-B7B6D26DE5BA}" type="datetimeFigureOut">
              <a:rPr lang="zh-TW" altLang="en-US" smtClean="0"/>
              <a:t>2024/6/14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0001-3680-469E-AB64-9B9ABCBABA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22914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9554A-CF58-435C-B2B1-B7B6D26DE5BA}" type="datetimeFigureOut">
              <a:rPr lang="zh-TW" altLang="en-US" smtClean="0"/>
              <a:t>2024/6/14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0001-3680-469E-AB64-9B9ABCBABAA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100626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9554A-CF58-435C-B2B1-B7B6D26DE5BA}" type="datetimeFigureOut">
              <a:rPr lang="zh-TW" altLang="en-US" smtClean="0"/>
              <a:t>2024/6/14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0001-3680-469E-AB64-9B9ABCBABA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415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9554A-CF58-435C-B2B1-B7B6D26DE5BA}" type="datetimeFigureOut">
              <a:rPr lang="zh-TW" altLang="en-US" smtClean="0"/>
              <a:t>2024/6/14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0001-3680-469E-AB64-9B9ABCBABA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69116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9554A-CF58-435C-B2B1-B7B6D26DE5BA}" type="datetimeFigureOut">
              <a:rPr lang="zh-TW" altLang="en-US" smtClean="0"/>
              <a:t>2024/6/14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0001-3680-469E-AB64-9B9ABCBABA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9375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9554A-CF58-435C-B2B1-B7B6D26DE5BA}" type="datetimeFigureOut">
              <a:rPr lang="zh-TW" altLang="en-US" smtClean="0"/>
              <a:t>2024/6/14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0001-3680-469E-AB64-9B9ABCBABA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087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9554A-CF58-435C-B2B1-B7B6D26DE5BA}" type="datetimeFigureOut">
              <a:rPr lang="zh-TW" altLang="en-US" smtClean="0"/>
              <a:t>2024/6/14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0001-3680-469E-AB64-9B9ABCBABA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1434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9554A-CF58-435C-B2B1-B7B6D26DE5BA}" type="datetimeFigureOut">
              <a:rPr lang="zh-TW" altLang="en-US" smtClean="0"/>
              <a:t>2024/6/14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0001-3680-469E-AB64-9B9ABCBABA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2781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9554A-CF58-435C-B2B1-B7B6D26DE5BA}" type="datetimeFigureOut">
              <a:rPr lang="zh-TW" altLang="en-US" smtClean="0"/>
              <a:t>2024/6/14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0001-3680-469E-AB64-9B9ABCBABA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9619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9554A-CF58-435C-B2B1-B7B6D26DE5BA}" type="datetimeFigureOut">
              <a:rPr lang="zh-TW" altLang="en-US" smtClean="0"/>
              <a:t>2024/6/14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0001-3680-469E-AB64-9B9ABCBABA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041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9554A-CF58-435C-B2B1-B7B6D26DE5BA}" type="datetimeFigureOut">
              <a:rPr lang="zh-TW" altLang="en-US" smtClean="0"/>
              <a:t>2024/6/14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0001-3680-469E-AB64-9B9ABCBABA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2562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9554A-CF58-435C-B2B1-B7B6D26DE5BA}" type="datetimeFigureOut">
              <a:rPr lang="zh-TW" altLang="en-US" smtClean="0"/>
              <a:t>2024/6/14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0001-3680-469E-AB64-9B9ABCBABA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3004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0001-3680-469E-AB64-9B9ABCBABAA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9554A-CF58-435C-B2B1-B7B6D26DE5BA}" type="datetimeFigureOut">
              <a:rPr lang="zh-TW" altLang="en-US" smtClean="0"/>
              <a:t>2024/6/14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5560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9554A-CF58-435C-B2B1-B7B6D26DE5BA}" type="datetimeFigureOut">
              <a:rPr lang="zh-TW" altLang="en-US" smtClean="0"/>
              <a:t>2024/6/14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CED0001-3680-469E-AB64-9B9ABCBABA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7967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w3schools.com/css/css_grid_container.asp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ithelp.ithome.com.tw/articles/10318320?sc=rss.iron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md.io/@chrislinlin/chooseSeats_cinema" TargetMode="External"/><Relationship Id="rId2" Type="http://schemas.openxmlformats.org/officeDocument/2006/relationships/hyperlink" Target="https://blog.csdn.net/qq_43248263/article/details/121558331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 smtClean="0"/>
              <a:t>電影購票系統</a:t>
            </a:r>
            <a:endParaRPr lang="zh-TW" altLang="en-US" b="1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b="1" dirty="0" smtClean="0"/>
              <a:t>第二組 </a:t>
            </a:r>
            <a:endParaRPr lang="en-US" altLang="zh-TW" b="1" dirty="0" smtClean="0"/>
          </a:p>
          <a:p>
            <a:r>
              <a:rPr lang="en-US" altLang="zh-TW" b="1" dirty="0" smtClean="0"/>
              <a:t>9B117011</a:t>
            </a:r>
            <a:r>
              <a:rPr lang="zh-TW" altLang="en-US" b="1" dirty="0" smtClean="0"/>
              <a:t> </a:t>
            </a:r>
            <a:r>
              <a:rPr lang="zh-TW" altLang="en-US" b="1" dirty="0" smtClean="0"/>
              <a:t>殷弘騰</a:t>
            </a:r>
            <a:endParaRPr lang="en-US" altLang="zh-TW" b="1" dirty="0" smtClean="0"/>
          </a:p>
          <a:p>
            <a:r>
              <a:rPr lang="en-US" altLang="zh-TW" b="1" dirty="0" smtClean="0"/>
              <a:t>9B117010</a:t>
            </a:r>
            <a:r>
              <a:rPr lang="zh-TW" altLang="en-US" b="1" dirty="0" smtClean="0"/>
              <a:t> 陳瑞源</a:t>
            </a:r>
            <a:endParaRPr lang="en-US" altLang="zh-TW" b="1" dirty="0" smtClean="0"/>
          </a:p>
        </p:txBody>
      </p:sp>
    </p:spTree>
    <p:extLst>
      <p:ext uri="{BB962C8B-B14F-4D97-AF65-F5344CB8AC3E}">
        <p14:creationId xmlns:p14="http://schemas.microsoft.com/office/powerpoint/2010/main" val="366141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電影資訊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690" y="1270000"/>
            <a:ext cx="8596312" cy="33193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612" y="3647078"/>
            <a:ext cx="6834433" cy="300817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847654" y="2809188"/>
            <a:ext cx="537327" cy="2450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620706" y="2807112"/>
            <a:ext cx="724292" cy="24717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7571296" y="2807112"/>
            <a:ext cx="537327" cy="2450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492660" y="3815153"/>
            <a:ext cx="465840" cy="23168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6740164" y="3808448"/>
            <a:ext cx="537327" cy="2450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9005338" y="3815153"/>
            <a:ext cx="537327" cy="2450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459932" y="5435678"/>
            <a:ext cx="537327" cy="2450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33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電影資訊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690" y="1270000"/>
            <a:ext cx="8596312" cy="33193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612" y="3647078"/>
            <a:ext cx="6834433" cy="300817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47893" y="3052470"/>
            <a:ext cx="2573517" cy="92564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657600" y="3052470"/>
            <a:ext cx="2677732" cy="59460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571522" y="3052470"/>
            <a:ext cx="2497064" cy="59460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3723588" y="4062381"/>
            <a:ext cx="2017336" cy="82070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6034195" y="4062381"/>
            <a:ext cx="2006869" cy="82070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8218459" y="4062381"/>
            <a:ext cx="2111085" cy="82070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3723588" y="5711392"/>
            <a:ext cx="2017336" cy="75539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100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電影資訊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690" y="1270000"/>
            <a:ext cx="8596312" cy="33193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612" y="3647078"/>
            <a:ext cx="6834433" cy="300817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65988" y="3940405"/>
            <a:ext cx="537327" cy="2450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496585" y="4873658"/>
            <a:ext cx="509047" cy="23567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438341" y="6447934"/>
            <a:ext cx="567291" cy="2073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6740164" y="4873658"/>
            <a:ext cx="537327" cy="2450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9012023" y="4864232"/>
            <a:ext cx="537327" cy="2450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515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電影購票系統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影城</a:t>
            </a:r>
            <a:r>
              <a:rPr lang="zh-TW" altLang="en-US" dirty="0" smtClean="0"/>
              <a:t>首頁</a:t>
            </a:r>
            <a:r>
              <a:rPr lang="en-US" altLang="zh-TW" dirty="0" smtClean="0"/>
              <a:t>					</a:t>
            </a:r>
            <a:endParaRPr lang="en-US" altLang="zh-TW" dirty="0"/>
          </a:p>
          <a:p>
            <a:r>
              <a:rPr lang="zh-TW" altLang="en-US" dirty="0"/>
              <a:t>電影資訊</a:t>
            </a:r>
            <a:endParaRPr lang="en-US" altLang="zh-TW" dirty="0"/>
          </a:p>
          <a:p>
            <a:r>
              <a:rPr lang="zh-TW" altLang="en-US" b="1" dirty="0">
                <a:solidFill>
                  <a:srgbClr val="FF0000"/>
                </a:solidFill>
              </a:rPr>
              <a:t>票價資訊</a:t>
            </a: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zh-TW" altLang="en-US" dirty="0"/>
              <a:t>快速訂票</a:t>
            </a:r>
            <a:endParaRPr lang="en-US" altLang="zh-TW" dirty="0"/>
          </a:p>
          <a:p>
            <a:r>
              <a:rPr lang="zh-TW" altLang="en-US" dirty="0"/>
              <a:t>登入</a:t>
            </a:r>
            <a:r>
              <a:rPr lang="en-US" altLang="zh-TW" dirty="0"/>
              <a:t>/</a:t>
            </a:r>
            <a:r>
              <a:rPr lang="zh-TW" altLang="en-US" dirty="0"/>
              <a:t>註冊</a:t>
            </a:r>
            <a:endParaRPr lang="en-US" altLang="zh-TW" dirty="0"/>
          </a:p>
          <a:p>
            <a:pPr lvl="1"/>
            <a:r>
              <a:rPr lang="zh-TW" altLang="en-US" dirty="0"/>
              <a:t>會員資料</a:t>
            </a:r>
            <a:endParaRPr lang="en-US" altLang="zh-TW" dirty="0"/>
          </a:p>
          <a:p>
            <a:pPr lvl="1"/>
            <a:r>
              <a:rPr lang="zh-TW" altLang="en-US" dirty="0"/>
              <a:t>登出</a:t>
            </a:r>
            <a:endParaRPr lang="en-US" altLang="zh-TW" dirty="0"/>
          </a:p>
          <a:p>
            <a:r>
              <a:rPr lang="zh-TW" altLang="en-US" dirty="0"/>
              <a:t>管理員</a:t>
            </a:r>
            <a:r>
              <a:rPr lang="zh-TW" altLang="en-US" dirty="0" smtClean="0"/>
              <a:t>登入</a:t>
            </a:r>
            <a:endParaRPr lang="en-US" altLang="zh-TW" dirty="0" smtClean="0"/>
          </a:p>
          <a:p>
            <a:pPr lvl="1"/>
            <a:r>
              <a:rPr lang="zh-TW" altLang="en-US" dirty="0"/>
              <a:t>管理者介面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9478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票價資訊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4131" y="1359310"/>
            <a:ext cx="10731606" cy="487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58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電影購票系統</a:t>
            </a:r>
            <a:r>
              <a:rPr lang="en-US" altLang="zh-TW" b="1" dirty="0" smtClean="0"/>
              <a:t>-</a:t>
            </a:r>
            <a:r>
              <a:rPr lang="zh-TW" altLang="en-US" b="1" dirty="0" smtClean="0"/>
              <a:t>簡介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影城</a:t>
            </a:r>
            <a:r>
              <a:rPr lang="zh-TW" altLang="en-US" dirty="0" smtClean="0"/>
              <a:t>首頁</a:t>
            </a:r>
            <a:r>
              <a:rPr lang="en-US" altLang="zh-TW" dirty="0" smtClean="0"/>
              <a:t>					</a:t>
            </a:r>
            <a:endParaRPr lang="en-US" altLang="zh-TW" dirty="0"/>
          </a:p>
          <a:p>
            <a:r>
              <a:rPr lang="zh-TW" altLang="en-US" dirty="0"/>
              <a:t>電影資訊</a:t>
            </a:r>
            <a:endParaRPr lang="en-US" altLang="zh-TW" dirty="0"/>
          </a:p>
          <a:p>
            <a:r>
              <a:rPr lang="zh-TW" altLang="en-US" dirty="0"/>
              <a:t>票價資訊</a:t>
            </a:r>
            <a:endParaRPr lang="en-US" altLang="zh-TW" dirty="0"/>
          </a:p>
          <a:p>
            <a:r>
              <a:rPr lang="zh-TW" altLang="en-US" dirty="0"/>
              <a:t>快速訂票</a:t>
            </a:r>
            <a:endParaRPr lang="en-US" altLang="zh-TW" dirty="0"/>
          </a:p>
          <a:p>
            <a:r>
              <a:rPr lang="zh-TW" altLang="en-US" b="1" dirty="0">
                <a:solidFill>
                  <a:srgbClr val="FF0000"/>
                </a:solidFill>
              </a:rPr>
              <a:t>登入</a:t>
            </a:r>
            <a:r>
              <a:rPr lang="en-US" altLang="zh-TW" b="1" dirty="0">
                <a:solidFill>
                  <a:srgbClr val="FF0000"/>
                </a:solidFill>
              </a:rPr>
              <a:t>/</a:t>
            </a:r>
            <a:r>
              <a:rPr lang="zh-TW" altLang="en-US" b="1" dirty="0">
                <a:solidFill>
                  <a:srgbClr val="FF0000"/>
                </a:solidFill>
              </a:rPr>
              <a:t>註冊</a:t>
            </a:r>
            <a:endParaRPr lang="en-US" altLang="zh-TW" b="1" dirty="0">
              <a:solidFill>
                <a:srgbClr val="FF0000"/>
              </a:solidFill>
            </a:endParaRPr>
          </a:p>
          <a:p>
            <a:pPr lvl="1"/>
            <a:r>
              <a:rPr lang="zh-TW" altLang="en-US" dirty="0"/>
              <a:t>會員資料</a:t>
            </a:r>
            <a:endParaRPr lang="en-US" altLang="zh-TW" dirty="0"/>
          </a:p>
          <a:p>
            <a:pPr lvl="1"/>
            <a:r>
              <a:rPr lang="zh-TW" altLang="en-US" dirty="0"/>
              <a:t>登出</a:t>
            </a:r>
            <a:endParaRPr lang="en-US" altLang="zh-TW" dirty="0"/>
          </a:p>
          <a:p>
            <a:r>
              <a:rPr lang="zh-TW" altLang="en-US" dirty="0"/>
              <a:t>管理員</a:t>
            </a:r>
            <a:r>
              <a:rPr lang="zh-TW" altLang="en-US" dirty="0" smtClean="0"/>
              <a:t>登入</a:t>
            </a:r>
            <a:endParaRPr lang="en-US" altLang="zh-TW" dirty="0" smtClean="0"/>
          </a:p>
          <a:p>
            <a:pPr lvl="1"/>
            <a:r>
              <a:rPr lang="zh-TW" altLang="en-US" dirty="0"/>
              <a:t>管理者介面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2991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登入</a:t>
            </a:r>
            <a:r>
              <a:rPr lang="en-US" altLang="zh-TW" dirty="0" smtClean="0"/>
              <a:t>/</a:t>
            </a:r>
            <a:r>
              <a:rPr lang="zh-TW" altLang="en-US" dirty="0" smtClean="0"/>
              <a:t>註冊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5109" y="1382328"/>
            <a:ext cx="10101708" cy="473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3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登入</a:t>
            </a:r>
            <a:r>
              <a:rPr lang="en-US" altLang="zh-TW" dirty="0" smtClean="0"/>
              <a:t>/</a:t>
            </a:r>
            <a:r>
              <a:rPr lang="zh-TW" altLang="en-US" dirty="0" smtClean="0"/>
              <a:t>註冊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5109" y="1382328"/>
            <a:ext cx="10101708" cy="473566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545237" y="4967926"/>
            <a:ext cx="989815" cy="4901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129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登入</a:t>
            </a:r>
            <a:r>
              <a:rPr lang="en-US" altLang="zh-TW" dirty="0" smtClean="0"/>
              <a:t>/</a:t>
            </a:r>
            <a:r>
              <a:rPr lang="zh-TW" altLang="en-US" dirty="0" smtClean="0"/>
              <a:t>註冊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391270"/>
            <a:ext cx="9207973" cy="515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8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登入</a:t>
            </a:r>
            <a:r>
              <a:rPr lang="en-US" altLang="zh-TW" dirty="0" smtClean="0"/>
              <a:t>/</a:t>
            </a:r>
            <a:r>
              <a:rPr lang="zh-TW" altLang="en-US" dirty="0" smtClean="0"/>
              <a:t>註冊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353662"/>
            <a:ext cx="8731699" cy="5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47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電影購票系統</a:t>
            </a:r>
            <a:r>
              <a:rPr lang="en-US" altLang="zh-TW" b="1" dirty="0" smtClean="0"/>
              <a:t>-</a:t>
            </a:r>
            <a:r>
              <a:rPr lang="zh-TW" altLang="en-US" b="1" dirty="0" smtClean="0"/>
              <a:t>簡介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影城</a:t>
            </a:r>
            <a:r>
              <a:rPr lang="zh-TW" altLang="en-US" dirty="0" smtClean="0"/>
              <a:t>首頁</a:t>
            </a:r>
            <a:r>
              <a:rPr lang="en-US" altLang="zh-TW" dirty="0" smtClean="0"/>
              <a:t>					</a:t>
            </a:r>
            <a:endParaRPr lang="en-US" altLang="zh-TW" dirty="0"/>
          </a:p>
          <a:p>
            <a:r>
              <a:rPr lang="zh-TW" altLang="en-US" dirty="0"/>
              <a:t>電影資訊</a:t>
            </a:r>
            <a:endParaRPr lang="en-US" altLang="zh-TW" dirty="0"/>
          </a:p>
          <a:p>
            <a:r>
              <a:rPr lang="zh-TW" altLang="en-US" dirty="0"/>
              <a:t>票價資訊</a:t>
            </a:r>
            <a:endParaRPr lang="en-US" altLang="zh-TW" dirty="0"/>
          </a:p>
          <a:p>
            <a:r>
              <a:rPr lang="zh-TW" altLang="en-US" dirty="0"/>
              <a:t>快速訂票</a:t>
            </a:r>
            <a:endParaRPr lang="en-US" altLang="zh-TW" dirty="0"/>
          </a:p>
          <a:p>
            <a:r>
              <a:rPr lang="zh-TW" altLang="en-US" dirty="0"/>
              <a:t>登入</a:t>
            </a:r>
            <a:r>
              <a:rPr lang="en-US" altLang="zh-TW" dirty="0"/>
              <a:t>/</a:t>
            </a:r>
            <a:r>
              <a:rPr lang="zh-TW" altLang="en-US" dirty="0"/>
              <a:t>註冊</a:t>
            </a:r>
            <a:endParaRPr lang="en-US" altLang="zh-TW" dirty="0"/>
          </a:p>
          <a:p>
            <a:pPr lvl="1"/>
            <a:r>
              <a:rPr lang="zh-TW" altLang="en-US" dirty="0"/>
              <a:t>會員資料</a:t>
            </a:r>
            <a:endParaRPr lang="en-US" altLang="zh-TW" dirty="0"/>
          </a:p>
          <a:p>
            <a:pPr lvl="1"/>
            <a:r>
              <a:rPr lang="zh-TW" altLang="en-US" dirty="0"/>
              <a:t>登出</a:t>
            </a:r>
            <a:endParaRPr lang="en-US" altLang="zh-TW" dirty="0"/>
          </a:p>
          <a:p>
            <a:r>
              <a:rPr lang="zh-TW" altLang="en-US" dirty="0"/>
              <a:t>管理員</a:t>
            </a:r>
            <a:r>
              <a:rPr lang="zh-TW" altLang="en-US" dirty="0" smtClean="0"/>
              <a:t>登入</a:t>
            </a:r>
            <a:endParaRPr lang="en-US" altLang="zh-TW" dirty="0" smtClean="0"/>
          </a:p>
          <a:p>
            <a:pPr lvl="1"/>
            <a:r>
              <a:rPr lang="zh-TW" altLang="en-US" dirty="0"/>
              <a:t>管理者介面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63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登入</a:t>
            </a:r>
            <a:r>
              <a:rPr lang="en-US" altLang="zh-TW" dirty="0" smtClean="0"/>
              <a:t>/</a:t>
            </a:r>
            <a:r>
              <a:rPr lang="zh-TW" altLang="en-US" dirty="0" smtClean="0"/>
              <a:t>註冊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9207973" cy="303545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3034937"/>
            <a:ext cx="9207973" cy="267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14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登入</a:t>
            </a:r>
            <a:r>
              <a:rPr lang="en-US" altLang="zh-TW" dirty="0" smtClean="0"/>
              <a:t>/</a:t>
            </a:r>
            <a:r>
              <a:rPr lang="zh-TW" altLang="en-US" dirty="0" smtClean="0"/>
              <a:t>註冊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9207973" cy="303545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3034937"/>
            <a:ext cx="9207973" cy="267348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211505" y="2384981"/>
            <a:ext cx="1838227" cy="3582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967979" y="3847737"/>
            <a:ext cx="2306023" cy="3754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973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電影購票系統</a:t>
            </a:r>
            <a:r>
              <a:rPr lang="en-US" altLang="zh-TW" b="1" dirty="0" smtClean="0"/>
              <a:t>-</a:t>
            </a:r>
            <a:r>
              <a:rPr lang="zh-TW" altLang="en-US" b="1" dirty="0" smtClean="0"/>
              <a:t>簡介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影城</a:t>
            </a:r>
            <a:r>
              <a:rPr lang="zh-TW" altLang="en-US" dirty="0" smtClean="0"/>
              <a:t>首頁</a:t>
            </a:r>
            <a:r>
              <a:rPr lang="en-US" altLang="zh-TW" dirty="0" smtClean="0"/>
              <a:t>					</a:t>
            </a:r>
            <a:endParaRPr lang="en-US" altLang="zh-TW" dirty="0"/>
          </a:p>
          <a:p>
            <a:r>
              <a:rPr lang="zh-TW" altLang="en-US" dirty="0"/>
              <a:t>電影資訊</a:t>
            </a:r>
            <a:endParaRPr lang="en-US" altLang="zh-TW" dirty="0"/>
          </a:p>
          <a:p>
            <a:r>
              <a:rPr lang="zh-TW" altLang="en-US" dirty="0"/>
              <a:t>票價資訊</a:t>
            </a:r>
            <a:endParaRPr lang="en-US" altLang="zh-TW" dirty="0"/>
          </a:p>
          <a:p>
            <a:r>
              <a:rPr lang="zh-TW" altLang="en-US" b="1" dirty="0">
                <a:solidFill>
                  <a:srgbClr val="FF0000"/>
                </a:solidFill>
              </a:rPr>
              <a:t>快速訂票</a:t>
            </a: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zh-TW" altLang="en-US" dirty="0"/>
              <a:t>登入</a:t>
            </a:r>
            <a:r>
              <a:rPr lang="en-US" altLang="zh-TW" dirty="0"/>
              <a:t>/</a:t>
            </a:r>
            <a:r>
              <a:rPr lang="zh-TW" altLang="en-US" dirty="0"/>
              <a:t>註冊</a:t>
            </a:r>
            <a:endParaRPr lang="en-US" altLang="zh-TW" dirty="0"/>
          </a:p>
          <a:p>
            <a:pPr lvl="1"/>
            <a:r>
              <a:rPr lang="zh-TW" altLang="en-US" dirty="0"/>
              <a:t>會員資料</a:t>
            </a:r>
            <a:endParaRPr lang="en-US" altLang="zh-TW" dirty="0"/>
          </a:p>
          <a:p>
            <a:pPr lvl="1"/>
            <a:r>
              <a:rPr lang="zh-TW" altLang="en-US" dirty="0"/>
              <a:t>登出</a:t>
            </a:r>
            <a:endParaRPr lang="en-US" altLang="zh-TW" dirty="0"/>
          </a:p>
          <a:p>
            <a:r>
              <a:rPr lang="zh-TW" altLang="en-US" dirty="0"/>
              <a:t>管理員</a:t>
            </a:r>
            <a:r>
              <a:rPr lang="zh-TW" altLang="en-US" dirty="0" smtClean="0"/>
              <a:t>登入</a:t>
            </a:r>
            <a:endParaRPr lang="en-US" altLang="zh-TW" dirty="0" smtClean="0"/>
          </a:p>
          <a:p>
            <a:pPr lvl="1"/>
            <a:r>
              <a:rPr lang="zh-TW" altLang="en-US" dirty="0"/>
              <a:t>管理者介面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101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快速訂票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543377"/>
            <a:ext cx="9844313" cy="407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5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快速訂票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4978656" cy="486435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356701" y="3431357"/>
            <a:ext cx="1517715" cy="1979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036190" y="3742441"/>
            <a:ext cx="2130457" cy="3585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653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快速訂票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4978656" cy="486435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356701" y="3431357"/>
            <a:ext cx="1517715" cy="1979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036190" y="3742441"/>
            <a:ext cx="2130457" cy="3585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162" y="1279525"/>
            <a:ext cx="5054860" cy="484529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664751" y="4270342"/>
            <a:ext cx="3082564" cy="8578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7635711" y="3742442"/>
            <a:ext cx="509048" cy="3585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316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快速訂票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635711" y="3742442"/>
            <a:ext cx="509048" cy="3585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662" y="1285875"/>
            <a:ext cx="5067560" cy="483894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062194" y="3705349"/>
            <a:ext cx="480767" cy="3956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4956815" y="5007819"/>
            <a:ext cx="1293156" cy="3956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954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快速訂票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635711" y="3742442"/>
            <a:ext cx="509048" cy="3585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5062194" y="3705349"/>
            <a:ext cx="480767" cy="3956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4956815" y="5007819"/>
            <a:ext cx="1293156" cy="3956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10065267" cy="466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2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電影購票系統</a:t>
            </a:r>
            <a:r>
              <a:rPr lang="en-US" altLang="zh-TW" b="1" dirty="0" smtClean="0"/>
              <a:t>-</a:t>
            </a:r>
            <a:r>
              <a:rPr lang="zh-TW" altLang="en-US" b="1" dirty="0" smtClean="0"/>
              <a:t>簡介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影城</a:t>
            </a:r>
            <a:r>
              <a:rPr lang="zh-TW" altLang="en-US" dirty="0" smtClean="0"/>
              <a:t>首頁</a:t>
            </a:r>
            <a:r>
              <a:rPr lang="en-US" altLang="zh-TW" dirty="0" smtClean="0"/>
              <a:t>					</a:t>
            </a:r>
            <a:endParaRPr lang="en-US" altLang="zh-TW" dirty="0"/>
          </a:p>
          <a:p>
            <a:r>
              <a:rPr lang="zh-TW" altLang="en-US" dirty="0"/>
              <a:t>電影資訊</a:t>
            </a:r>
            <a:endParaRPr lang="en-US" altLang="zh-TW" dirty="0"/>
          </a:p>
          <a:p>
            <a:r>
              <a:rPr lang="zh-TW" altLang="en-US" dirty="0"/>
              <a:t>票價資訊</a:t>
            </a:r>
            <a:endParaRPr lang="en-US" altLang="zh-TW" dirty="0"/>
          </a:p>
          <a:p>
            <a:r>
              <a:rPr lang="zh-TW" altLang="en-US" dirty="0"/>
              <a:t>快速訂票</a:t>
            </a:r>
            <a:endParaRPr lang="en-US" altLang="zh-TW" dirty="0"/>
          </a:p>
          <a:p>
            <a:r>
              <a:rPr lang="zh-TW" altLang="en-US" dirty="0"/>
              <a:t>登入</a:t>
            </a:r>
            <a:r>
              <a:rPr lang="en-US" altLang="zh-TW" dirty="0"/>
              <a:t>/</a:t>
            </a:r>
            <a:r>
              <a:rPr lang="zh-TW" altLang="en-US" dirty="0"/>
              <a:t>註冊</a:t>
            </a:r>
            <a:endParaRPr lang="en-US" altLang="zh-TW" dirty="0"/>
          </a:p>
          <a:p>
            <a:pPr lvl="1"/>
            <a:r>
              <a:rPr lang="zh-TW" altLang="en-US" b="1" dirty="0">
                <a:solidFill>
                  <a:srgbClr val="FF0000"/>
                </a:solidFill>
              </a:rPr>
              <a:t>會員資料</a:t>
            </a:r>
            <a:endParaRPr lang="en-US" altLang="zh-TW" b="1" dirty="0">
              <a:solidFill>
                <a:srgbClr val="FF0000"/>
              </a:solidFill>
            </a:endParaRPr>
          </a:p>
          <a:p>
            <a:pPr lvl="1"/>
            <a:r>
              <a:rPr lang="zh-TW" altLang="en-US" dirty="0"/>
              <a:t>登出</a:t>
            </a:r>
            <a:endParaRPr lang="en-US" altLang="zh-TW" dirty="0"/>
          </a:p>
          <a:p>
            <a:r>
              <a:rPr lang="zh-TW" altLang="en-US" dirty="0"/>
              <a:t>管理員</a:t>
            </a:r>
            <a:r>
              <a:rPr lang="zh-TW" altLang="en-US" dirty="0" smtClean="0"/>
              <a:t>登入</a:t>
            </a:r>
            <a:endParaRPr lang="en-US" altLang="zh-TW" dirty="0" smtClean="0"/>
          </a:p>
          <a:p>
            <a:pPr lvl="1"/>
            <a:r>
              <a:rPr lang="zh-TW" altLang="en-US" dirty="0"/>
              <a:t>管理者介面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95986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會員資料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635711" y="3742442"/>
            <a:ext cx="509048" cy="3585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5062194" y="3705349"/>
            <a:ext cx="480767" cy="3956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4956815" y="5007819"/>
            <a:ext cx="1293156" cy="3956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10065267" cy="466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79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電影購票系統</a:t>
            </a:r>
            <a:r>
              <a:rPr lang="en-US" altLang="zh-TW" dirty="0" smtClean="0"/>
              <a:t>-</a:t>
            </a:r>
            <a:r>
              <a:rPr lang="zh-TW" altLang="en-US" dirty="0" smtClean="0"/>
              <a:t>資料庫、資料表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cinema.db</a:t>
            </a:r>
            <a:r>
              <a:rPr lang="en-US" altLang="zh-TW" dirty="0" smtClean="0"/>
              <a:t>(</a:t>
            </a:r>
            <a:r>
              <a:rPr lang="zh-TW" altLang="en-US" dirty="0" smtClean="0"/>
              <a:t>資料庫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admin(</a:t>
            </a:r>
            <a:r>
              <a:rPr lang="zh-TW" altLang="en-US" dirty="0" smtClean="0"/>
              <a:t>管理員資料表</a:t>
            </a:r>
            <a:r>
              <a:rPr lang="en-US" altLang="zh-TW" dirty="0" smtClean="0"/>
              <a:t>-</a:t>
            </a:r>
            <a:r>
              <a:rPr lang="zh-TW" altLang="en-US" dirty="0" smtClean="0"/>
              <a:t>存放管理員帳號密碼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bookings(</a:t>
            </a:r>
            <a:r>
              <a:rPr lang="zh-TW" altLang="en-US" dirty="0" smtClean="0"/>
              <a:t>訂位資訊資料表</a:t>
            </a:r>
            <a:r>
              <a:rPr lang="en-US" altLang="zh-TW" dirty="0" smtClean="0"/>
              <a:t>-</a:t>
            </a:r>
            <a:r>
              <a:rPr lang="zh-TW" altLang="en-US" dirty="0" smtClean="0"/>
              <a:t>存放會員訂位資訊</a:t>
            </a:r>
            <a:r>
              <a:rPr lang="en-US" altLang="zh-TW" dirty="0" smtClean="0"/>
              <a:t>-</a:t>
            </a:r>
            <a:r>
              <a:rPr lang="zh-TW" altLang="en-US" dirty="0" smtClean="0"/>
              <a:t>供內部查詢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buy(</a:t>
            </a:r>
            <a:r>
              <a:rPr lang="zh-TW" altLang="en-US" dirty="0" smtClean="0"/>
              <a:t>訂位資訊資料表</a:t>
            </a:r>
            <a:r>
              <a:rPr lang="en-US" altLang="zh-TW" dirty="0" smtClean="0"/>
              <a:t>-</a:t>
            </a:r>
            <a:r>
              <a:rPr lang="zh-TW" altLang="en-US" dirty="0" smtClean="0"/>
              <a:t>存放會員訂位資訊</a:t>
            </a:r>
            <a:r>
              <a:rPr lang="en-US" altLang="zh-TW" dirty="0" smtClean="0"/>
              <a:t>-</a:t>
            </a:r>
            <a:r>
              <a:rPr lang="zh-TW" altLang="en-US" dirty="0" smtClean="0"/>
              <a:t>僅供會員查詢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/>
              <a:t>m</a:t>
            </a:r>
            <a:r>
              <a:rPr lang="en-US" altLang="zh-TW" dirty="0" smtClean="0"/>
              <a:t>ovies(</a:t>
            </a:r>
            <a:r>
              <a:rPr lang="zh-TW" altLang="en-US" dirty="0" smtClean="0"/>
              <a:t>電影資訊資料表</a:t>
            </a:r>
            <a:r>
              <a:rPr lang="en-US" altLang="zh-TW" dirty="0" smtClean="0"/>
              <a:t>-</a:t>
            </a:r>
            <a:r>
              <a:rPr lang="zh-TW" altLang="en-US" dirty="0" smtClean="0"/>
              <a:t>存放電影名稱</a:t>
            </a:r>
            <a:r>
              <a:rPr lang="zh-TW" altLang="en-US" dirty="0"/>
              <a:t>、</a:t>
            </a:r>
            <a:r>
              <a:rPr lang="zh-TW" altLang="en-US" dirty="0" smtClean="0"/>
              <a:t>簡介、分級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/>
              <a:t>s</a:t>
            </a:r>
            <a:r>
              <a:rPr lang="en-US" altLang="zh-TW" dirty="0" smtClean="0"/>
              <a:t>eats(</a:t>
            </a:r>
            <a:r>
              <a:rPr lang="zh-TW" altLang="en-US" dirty="0" smtClean="0"/>
              <a:t>座位資料表</a:t>
            </a:r>
            <a:r>
              <a:rPr lang="en-US" altLang="zh-TW" dirty="0" smtClean="0"/>
              <a:t>-</a:t>
            </a:r>
            <a:r>
              <a:rPr lang="zh-TW" altLang="en-US" dirty="0" smtClean="0"/>
              <a:t>存放各場次座位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err="1" smtClean="0"/>
              <a:t>showtimes</a:t>
            </a:r>
            <a:r>
              <a:rPr lang="en-US" altLang="zh-TW" dirty="0" smtClean="0"/>
              <a:t>(</a:t>
            </a:r>
            <a:r>
              <a:rPr lang="zh-TW" altLang="en-US" dirty="0" smtClean="0"/>
              <a:t>場次資料表</a:t>
            </a:r>
            <a:r>
              <a:rPr lang="en-US" altLang="zh-TW" dirty="0" smtClean="0"/>
              <a:t>-</a:t>
            </a:r>
            <a:r>
              <a:rPr lang="zh-TW" altLang="en-US" dirty="0" smtClean="0"/>
              <a:t>存放各場次資訊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err="1" smtClean="0"/>
              <a:t>uesrs</a:t>
            </a:r>
            <a:r>
              <a:rPr lang="en-US" altLang="zh-TW" dirty="0" smtClean="0"/>
              <a:t>(</a:t>
            </a:r>
            <a:r>
              <a:rPr lang="zh-TW" altLang="en-US" dirty="0" smtClean="0"/>
              <a:t>會員資料表</a:t>
            </a:r>
            <a:r>
              <a:rPr lang="en-US" altLang="zh-TW" dirty="0" smtClean="0"/>
              <a:t>-</a:t>
            </a:r>
            <a:r>
              <a:rPr lang="zh-TW" altLang="en-US" dirty="0" smtClean="0"/>
              <a:t>存放會員帳號密碼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900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會員資料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062194" y="3705349"/>
            <a:ext cx="480767" cy="3956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4956815" y="5007819"/>
            <a:ext cx="1293156" cy="3956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100" y="1270000"/>
            <a:ext cx="3968954" cy="505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7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電影購票系統</a:t>
            </a:r>
            <a:r>
              <a:rPr lang="en-US" altLang="zh-TW" b="1" dirty="0" smtClean="0"/>
              <a:t>-</a:t>
            </a:r>
            <a:r>
              <a:rPr lang="zh-TW" altLang="en-US" b="1" dirty="0" smtClean="0"/>
              <a:t>簡介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影城</a:t>
            </a:r>
            <a:r>
              <a:rPr lang="zh-TW" altLang="en-US" dirty="0" smtClean="0"/>
              <a:t>首頁</a:t>
            </a:r>
            <a:r>
              <a:rPr lang="en-US" altLang="zh-TW" dirty="0" smtClean="0"/>
              <a:t>					</a:t>
            </a:r>
            <a:endParaRPr lang="en-US" altLang="zh-TW" dirty="0"/>
          </a:p>
          <a:p>
            <a:r>
              <a:rPr lang="zh-TW" altLang="en-US" dirty="0"/>
              <a:t>電影資訊</a:t>
            </a:r>
            <a:endParaRPr lang="en-US" altLang="zh-TW" dirty="0"/>
          </a:p>
          <a:p>
            <a:r>
              <a:rPr lang="zh-TW" altLang="en-US" dirty="0"/>
              <a:t>票價資訊</a:t>
            </a:r>
            <a:endParaRPr lang="en-US" altLang="zh-TW" dirty="0"/>
          </a:p>
          <a:p>
            <a:r>
              <a:rPr lang="zh-TW" altLang="en-US" dirty="0"/>
              <a:t>快速訂票</a:t>
            </a:r>
            <a:endParaRPr lang="en-US" altLang="zh-TW" dirty="0"/>
          </a:p>
          <a:p>
            <a:r>
              <a:rPr lang="zh-TW" altLang="en-US" dirty="0"/>
              <a:t>登入</a:t>
            </a:r>
            <a:r>
              <a:rPr lang="en-US" altLang="zh-TW" dirty="0"/>
              <a:t>/</a:t>
            </a:r>
            <a:r>
              <a:rPr lang="zh-TW" altLang="en-US" dirty="0"/>
              <a:t>註冊</a:t>
            </a:r>
            <a:endParaRPr lang="en-US" altLang="zh-TW" dirty="0"/>
          </a:p>
          <a:p>
            <a:pPr lvl="1"/>
            <a:r>
              <a:rPr lang="zh-TW" altLang="en-US" dirty="0"/>
              <a:t>會員資料</a:t>
            </a:r>
            <a:endParaRPr lang="en-US" altLang="zh-TW" dirty="0"/>
          </a:p>
          <a:p>
            <a:pPr lvl="1"/>
            <a:r>
              <a:rPr lang="zh-TW" altLang="en-US" dirty="0"/>
              <a:t>登出</a:t>
            </a:r>
            <a:endParaRPr lang="en-US" altLang="zh-TW" dirty="0"/>
          </a:p>
          <a:p>
            <a:r>
              <a:rPr lang="zh-TW" altLang="en-US" b="1" dirty="0">
                <a:solidFill>
                  <a:srgbClr val="FF0000"/>
                </a:solidFill>
              </a:rPr>
              <a:t>管理員</a:t>
            </a:r>
            <a:r>
              <a:rPr lang="zh-TW" altLang="en-US" b="1" dirty="0" smtClean="0">
                <a:solidFill>
                  <a:srgbClr val="FF0000"/>
                </a:solidFill>
              </a:rPr>
              <a:t>登入</a:t>
            </a:r>
            <a:endParaRPr lang="en-US" altLang="zh-TW" b="1" dirty="0" smtClean="0">
              <a:solidFill>
                <a:srgbClr val="FF0000"/>
              </a:solidFill>
            </a:endParaRPr>
          </a:p>
          <a:p>
            <a:pPr lvl="1"/>
            <a:r>
              <a:rPr lang="zh-TW" altLang="en-US" dirty="0"/>
              <a:t>管理者介面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923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管理者登入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2663" y="1270000"/>
            <a:ext cx="5661138" cy="494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01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電影購票系統</a:t>
            </a:r>
            <a:r>
              <a:rPr lang="en-US" altLang="zh-TW" b="1" dirty="0" smtClean="0"/>
              <a:t>-</a:t>
            </a:r>
            <a:r>
              <a:rPr lang="zh-TW" altLang="en-US" b="1" dirty="0" smtClean="0"/>
              <a:t>簡介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影城</a:t>
            </a:r>
            <a:r>
              <a:rPr lang="zh-TW" altLang="en-US" dirty="0" smtClean="0"/>
              <a:t>首頁</a:t>
            </a:r>
            <a:r>
              <a:rPr lang="en-US" altLang="zh-TW" dirty="0" smtClean="0"/>
              <a:t>					</a:t>
            </a:r>
            <a:endParaRPr lang="en-US" altLang="zh-TW" dirty="0"/>
          </a:p>
          <a:p>
            <a:r>
              <a:rPr lang="zh-TW" altLang="en-US" dirty="0"/>
              <a:t>電影資訊</a:t>
            </a:r>
            <a:endParaRPr lang="en-US" altLang="zh-TW" dirty="0"/>
          </a:p>
          <a:p>
            <a:r>
              <a:rPr lang="zh-TW" altLang="en-US" dirty="0"/>
              <a:t>票價資訊</a:t>
            </a:r>
            <a:endParaRPr lang="en-US" altLang="zh-TW" dirty="0"/>
          </a:p>
          <a:p>
            <a:r>
              <a:rPr lang="zh-TW" altLang="en-US" dirty="0"/>
              <a:t>快速訂票</a:t>
            </a:r>
            <a:endParaRPr lang="en-US" altLang="zh-TW" dirty="0"/>
          </a:p>
          <a:p>
            <a:r>
              <a:rPr lang="zh-TW" altLang="en-US" dirty="0"/>
              <a:t>登入</a:t>
            </a:r>
            <a:r>
              <a:rPr lang="en-US" altLang="zh-TW" dirty="0"/>
              <a:t>/</a:t>
            </a:r>
            <a:r>
              <a:rPr lang="zh-TW" altLang="en-US" dirty="0"/>
              <a:t>註冊</a:t>
            </a:r>
            <a:endParaRPr lang="en-US" altLang="zh-TW" dirty="0"/>
          </a:p>
          <a:p>
            <a:pPr lvl="1"/>
            <a:r>
              <a:rPr lang="zh-TW" altLang="en-US" dirty="0"/>
              <a:t>會員資料</a:t>
            </a:r>
            <a:endParaRPr lang="en-US" altLang="zh-TW" dirty="0"/>
          </a:p>
          <a:p>
            <a:pPr lvl="1"/>
            <a:r>
              <a:rPr lang="zh-TW" altLang="en-US" dirty="0"/>
              <a:t>登出</a:t>
            </a:r>
            <a:endParaRPr lang="en-US" altLang="zh-TW" dirty="0"/>
          </a:p>
          <a:p>
            <a:r>
              <a:rPr lang="zh-TW" altLang="en-US" dirty="0"/>
              <a:t>管理員</a:t>
            </a:r>
            <a:r>
              <a:rPr lang="zh-TW" altLang="en-US" dirty="0" smtClean="0"/>
              <a:t>登入</a:t>
            </a:r>
            <a:endParaRPr lang="en-US" altLang="zh-TW" dirty="0" smtClean="0"/>
          </a:p>
          <a:p>
            <a:pPr lvl="1"/>
            <a:r>
              <a:rPr lang="zh-TW" altLang="en-US" b="1" dirty="0">
                <a:solidFill>
                  <a:srgbClr val="FF0000"/>
                </a:solidFill>
              </a:rPr>
              <a:t>管理者介面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14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管理者介面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648262"/>
            <a:ext cx="10304122" cy="403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2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管理者介面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648262"/>
            <a:ext cx="10304122" cy="403610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203596" y="2724346"/>
            <a:ext cx="697583" cy="282805"/>
          </a:xfrm>
          <a:prstGeom prst="rect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827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管理者介面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5203596" y="2724346"/>
            <a:ext cx="697583" cy="282805"/>
          </a:xfrm>
          <a:prstGeom prst="rect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209" y="1622465"/>
            <a:ext cx="5200917" cy="48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8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管理者介面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648262"/>
            <a:ext cx="10304122" cy="403610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611983" y="4788816"/>
            <a:ext cx="669303" cy="27337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246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管理者介面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648262"/>
            <a:ext cx="10304122" cy="403610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630837" y="5090474"/>
            <a:ext cx="631596" cy="27337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74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管理者介面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630837" y="5090474"/>
            <a:ext cx="631596" cy="27337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732" y="1430359"/>
            <a:ext cx="4311872" cy="488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1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電影購票系統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影城</a:t>
            </a:r>
            <a:r>
              <a:rPr lang="zh-TW" altLang="en-US" b="1" dirty="0" smtClean="0">
                <a:solidFill>
                  <a:srgbClr val="FF0000"/>
                </a:solidFill>
              </a:rPr>
              <a:t>首頁</a:t>
            </a:r>
            <a:r>
              <a:rPr lang="en-US" altLang="zh-TW" dirty="0" smtClean="0"/>
              <a:t>					</a:t>
            </a:r>
            <a:endParaRPr lang="en-US" altLang="zh-TW" dirty="0"/>
          </a:p>
          <a:p>
            <a:r>
              <a:rPr lang="zh-TW" altLang="en-US" dirty="0"/>
              <a:t>電影資訊</a:t>
            </a:r>
            <a:endParaRPr lang="en-US" altLang="zh-TW" dirty="0"/>
          </a:p>
          <a:p>
            <a:r>
              <a:rPr lang="zh-TW" altLang="en-US" dirty="0"/>
              <a:t>票價資訊</a:t>
            </a:r>
            <a:endParaRPr lang="en-US" altLang="zh-TW" dirty="0"/>
          </a:p>
          <a:p>
            <a:r>
              <a:rPr lang="zh-TW" altLang="en-US" dirty="0"/>
              <a:t>快速訂票</a:t>
            </a:r>
            <a:endParaRPr lang="en-US" altLang="zh-TW" dirty="0"/>
          </a:p>
          <a:p>
            <a:r>
              <a:rPr lang="zh-TW" altLang="en-US" dirty="0"/>
              <a:t>登入</a:t>
            </a:r>
            <a:r>
              <a:rPr lang="en-US" altLang="zh-TW" dirty="0"/>
              <a:t>/</a:t>
            </a:r>
            <a:r>
              <a:rPr lang="zh-TW" altLang="en-US" dirty="0"/>
              <a:t>註冊</a:t>
            </a:r>
            <a:endParaRPr lang="en-US" altLang="zh-TW" dirty="0"/>
          </a:p>
          <a:p>
            <a:pPr lvl="1"/>
            <a:r>
              <a:rPr lang="zh-TW" altLang="en-US" dirty="0"/>
              <a:t>會員資料</a:t>
            </a:r>
            <a:endParaRPr lang="en-US" altLang="zh-TW" dirty="0"/>
          </a:p>
          <a:p>
            <a:pPr lvl="1"/>
            <a:r>
              <a:rPr lang="zh-TW" altLang="en-US" dirty="0"/>
              <a:t>登出</a:t>
            </a:r>
            <a:endParaRPr lang="en-US" altLang="zh-TW" dirty="0"/>
          </a:p>
          <a:p>
            <a:r>
              <a:rPr lang="zh-TW" altLang="en-US" dirty="0"/>
              <a:t>管理員</a:t>
            </a:r>
            <a:r>
              <a:rPr lang="zh-TW" altLang="en-US" dirty="0" smtClean="0"/>
              <a:t>登入</a:t>
            </a:r>
            <a:endParaRPr lang="en-US" altLang="zh-TW" dirty="0" smtClean="0"/>
          </a:p>
          <a:p>
            <a:pPr lvl="1"/>
            <a:r>
              <a:rPr lang="zh-TW" altLang="en-US" dirty="0"/>
              <a:t>管理者介面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5141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電影購票系統</a:t>
            </a:r>
            <a:r>
              <a:rPr lang="en-US" altLang="zh-TW" b="1" dirty="0" smtClean="0"/>
              <a:t>-</a:t>
            </a:r>
            <a:r>
              <a:rPr lang="zh-TW" altLang="en-US" b="1" dirty="0" smtClean="0"/>
              <a:t>流程圖</a:t>
            </a:r>
            <a:endParaRPr lang="zh-TW" altLang="en-US" b="1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506" y="218665"/>
            <a:ext cx="4975137" cy="6581551"/>
          </a:xfrm>
        </p:spPr>
      </p:pic>
    </p:spTree>
    <p:extLst>
      <p:ext uri="{BB962C8B-B14F-4D97-AF65-F5344CB8AC3E}">
        <p14:creationId xmlns:p14="http://schemas.microsoft.com/office/powerpoint/2010/main" val="197475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電影購票系統</a:t>
            </a:r>
            <a:r>
              <a:rPr lang="en-US" altLang="zh-TW" b="1" dirty="0" smtClean="0"/>
              <a:t>-</a:t>
            </a:r>
            <a:r>
              <a:rPr lang="zh-TW" altLang="en-US" b="1" dirty="0" smtClean="0"/>
              <a:t>問題處理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b="1" dirty="0" smtClean="0"/>
              <a:t>在電影資訊部分原本使用表格方式呈現，後來參考了其他影城網頁，發現可能使用卡牌方式應該比較方便閱讀，所以在</a:t>
            </a:r>
            <a:r>
              <a:rPr lang="en-US" altLang="zh-TW" sz="2000" b="1" dirty="0" smtClean="0"/>
              <a:t>CSS</a:t>
            </a:r>
            <a:r>
              <a:rPr lang="zh-TW" altLang="en-US" sz="2000" b="1" dirty="0" smtClean="0"/>
              <a:t>部分使用了</a:t>
            </a:r>
            <a:r>
              <a:rPr lang="en-US" altLang="zh-TW" sz="2000" b="1" dirty="0"/>
              <a:t>.</a:t>
            </a:r>
            <a:r>
              <a:rPr lang="en-US" altLang="zh-TW" sz="2000" b="1" dirty="0" smtClean="0"/>
              <a:t>grid-container</a:t>
            </a:r>
            <a:r>
              <a:rPr lang="zh-TW" altLang="en-US" sz="2000" b="1" dirty="0" smtClean="0"/>
              <a:t>。</a:t>
            </a:r>
            <a:endParaRPr lang="en-US" altLang="zh-TW" sz="2000" b="1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 algn="ctr">
              <a:buNone/>
            </a:pPr>
            <a:r>
              <a:rPr lang="en-US" altLang="zh-TW" dirty="0">
                <a:hlinkClick r:id="rId2"/>
              </a:rPr>
              <a:t>https://www.w3schools.com/css/css_grid_container.asp</a:t>
            </a: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391" y="3386802"/>
            <a:ext cx="6658115" cy="142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15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電影購票系統</a:t>
            </a:r>
            <a:r>
              <a:rPr lang="en-US" altLang="zh-TW" b="1" dirty="0" smtClean="0"/>
              <a:t>-</a:t>
            </a:r>
            <a:r>
              <a:rPr lang="zh-TW" altLang="en-US" b="1" dirty="0" smtClean="0"/>
              <a:t>問題處理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b="1" dirty="0" smtClean="0"/>
              <a:t>登入及註冊頁面所產生的驗證碼，是以亂數方式產生，比較可以接近一般的登入驗證效果。在驗證碼與會員所輸入的驗證碼做比較時，使用了</a:t>
            </a:r>
            <a:r>
              <a:rPr lang="en-US" altLang="zh-TW" sz="2000" b="1" dirty="0" smtClean="0"/>
              <a:t>session</a:t>
            </a:r>
            <a:r>
              <a:rPr lang="zh-TW" altLang="en-US" sz="2000" b="1" dirty="0" smtClean="0"/>
              <a:t>將產生的驗證碼存入，輸入的驗證碼與</a:t>
            </a:r>
            <a:r>
              <a:rPr lang="en-US" altLang="zh-TW" sz="2000" b="1" dirty="0" smtClean="0"/>
              <a:t>session</a:t>
            </a:r>
            <a:r>
              <a:rPr lang="zh-TW" altLang="en-US" sz="2000" b="1" dirty="0" smtClean="0"/>
              <a:t>的驗證碼不符時則代表是錯誤的驗證碼。</a:t>
            </a:r>
            <a:endParaRPr lang="en-US" altLang="zh-TW" sz="2000" b="1" dirty="0" smtClean="0"/>
          </a:p>
          <a:p>
            <a:endParaRPr lang="en-US" altLang="zh-TW" sz="2000" b="1" dirty="0"/>
          </a:p>
          <a:p>
            <a:r>
              <a:rPr lang="zh-TW" altLang="en-US" sz="2000" b="1" dirty="0"/>
              <a:t>在每次輸入錯誤時會重載一次網頁，這時會在重新產生一個新的驗證碼並且存入</a:t>
            </a:r>
            <a:r>
              <a:rPr lang="en-US" altLang="zh-TW" sz="2000" b="1" dirty="0"/>
              <a:t>session</a:t>
            </a:r>
            <a:r>
              <a:rPr lang="zh-TW" altLang="en-US" sz="2000" b="1" dirty="0"/>
              <a:t>，以免頁面上所顯示的驗證碼與</a:t>
            </a:r>
            <a:r>
              <a:rPr lang="en-US" altLang="zh-TW" sz="2000" b="1" dirty="0"/>
              <a:t>session</a:t>
            </a:r>
            <a:r>
              <a:rPr lang="zh-TW" altLang="en-US" sz="2000" b="1" dirty="0"/>
              <a:t>上的不同</a:t>
            </a:r>
            <a:r>
              <a:rPr lang="zh-TW" altLang="en-US" sz="2000" b="1" dirty="0" smtClean="0"/>
              <a:t>。</a:t>
            </a:r>
            <a:endParaRPr lang="en-US" altLang="zh-TW" sz="2000" b="1" dirty="0" smtClean="0"/>
          </a:p>
          <a:p>
            <a:endParaRPr lang="en-US" altLang="zh-TW" sz="2000" b="1" dirty="0"/>
          </a:p>
          <a:p>
            <a:pPr marL="0" indent="0" algn="ctr">
              <a:buNone/>
            </a:pPr>
            <a:r>
              <a:rPr lang="en-US" altLang="zh-TW" sz="2000" b="1" dirty="0" smtClean="0">
                <a:hlinkClick r:id="rId2"/>
              </a:rPr>
              <a:t>https://ithelp.ithome.com.tw/articles/10318320?sc=rss.iron</a:t>
            </a:r>
            <a:endParaRPr lang="en-US" altLang="zh-TW" sz="2000" b="1" dirty="0"/>
          </a:p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24292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電影購票系統</a:t>
            </a:r>
            <a:r>
              <a:rPr lang="en-US" altLang="zh-TW" b="1" dirty="0" smtClean="0"/>
              <a:t>-</a:t>
            </a:r>
            <a:r>
              <a:rPr lang="zh-TW" altLang="en-US" b="1" dirty="0" smtClean="0"/>
              <a:t>問題處理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b="1" dirty="0" smtClean="0"/>
              <a:t>在選擇場次及</a:t>
            </a:r>
            <a:r>
              <a:rPr lang="zh-TW" altLang="en-US" sz="2000" b="1" dirty="0"/>
              <a:t>座位</a:t>
            </a:r>
            <a:r>
              <a:rPr lang="zh-TW" altLang="en-US" sz="2000" b="1" dirty="0" smtClean="0"/>
              <a:t>時，為了要有效模仿一般的訂位方式，所以採用動態的選座位樣式，</a:t>
            </a:r>
            <a:r>
              <a:rPr lang="zh-TW" altLang="en-US" sz="2000" b="1" dirty="0"/>
              <a:t>有較高</a:t>
            </a:r>
            <a:r>
              <a:rPr lang="zh-TW" altLang="en-US" sz="2000" b="1" dirty="0" smtClean="0"/>
              <a:t>的互動性。當未選擇票數時則位置不可選取，當選擇票數時則依照選擇的票數做選取，採用了</a:t>
            </a:r>
            <a:r>
              <a:rPr lang="en-US" altLang="zh-TW" sz="2000" b="1" dirty="0" err="1" smtClean="0"/>
              <a:t>javascript</a:t>
            </a:r>
            <a:r>
              <a:rPr lang="zh-TW" altLang="en-US" sz="2000" b="1" dirty="0" smtClean="0"/>
              <a:t>來製作。</a:t>
            </a:r>
            <a:endParaRPr lang="en-US" altLang="zh-TW" sz="2000" b="1" dirty="0" smtClean="0"/>
          </a:p>
          <a:p>
            <a:endParaRPr lang="en-US" altLang="zh-TW" sz="2000" b="1" dirty="0"/>
          </a:p>
          <a:p>
            <a:r>
              <a:rPr lang="zh-TW" altLang="en-US" sz="2000" b="1" dirty="0"/>
              <a:t>讀取</a:t>
            </a:r>
            <a:r>
              <a:rPr lang="zh-TW" altLang="en-US" sz="2000" b="1" dirty="0" smtClean="0"/>
              <a:t>時會抓取資料庫的座位資料，倘該場次該位置已被訂位，則無法在被選取，一免一位</a:t>
            </a:r>
            <a:r>
              <a:rPr lang="zh-TW" altLang="en-US" sz="2000" b="1" dirty="0"/>
              <a:t>二售的</a:t>
            </a:r>
            <a:r>
              <a:rPr lang="zh-TW" altLang="en-US" sz="2000" b="1" dirty="0" smtClean="0"/>
              <a:t>問題。</a:t>
            </a:r>
            <a:endParaRPr lang="en-US" altLang="zh-TW" sz="2000" b="1" dirty="0" smtClean="0"/>
          </a:p>
          <a:p>
            <a:endParaRPr lang="en-US" altLang="zh-TW" sz="2000" b="1" dirty="0"/>
          </a:p>
          <a:p>
            <a:pPr marL="0" indent="0" algn="ctr">
              <a:buNone/>
            </a:pPr>
            <a:r>
              <a:rPr lang="en-US" altLang="zh-TW" b="1" dirty="0" smtClean="0">
                <a:hlinkClick r:id="rId2"/>
              </a:rPr>
              <a:t>https://blog.csdn.net/qq_43248263/article/details/121558331</a:t>
            </a:r>
            <a:endParaRPr lang="en-US" altLang="zh-TW" b="1" dirty="0" smtClean="0"/>
          </a:p>
          <a:p>
            <a:pPr marL="457200" lvl="1" indent="0" algn="ctr">
              <a:buNone/>
            </a:pPr>
            <a:r>
              <a:rPr lang="en-US" altLang="zh-TW" sz="1800" b="1" dirty="0" smtClean="0">
                <a:hlinkClick r:id="rId3"/>
              </a:rPr>
              <a:t>https://hackmd.io/@chrislinlin/chooseSeats_cinema</a:t>
            </a:r>
            <a:endParaRPr lang="en-US" altLang="zh-TW" sz="1800" b="1" dirty="0" smtClean="0"/>
          </a:p>
          <a:p>
            <a:pPr marL="457200" lvl="1" indent="0" algn="ctr">
              <a:buNone/>
            </a:pPr>
            <a:r>
              <a:rPr lang="en-US" altLang="zh-TW" sz="2000" b="1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chatgpt</a:t>
            </a:r>
            <a:r>
              <a:rPr lang="zh-TW" altLang="en-US" sz="20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、</a:t>
            </a:r>
            <a:r>
              <a:rPr lang="en-US" altLang="zh-TW" sz="20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copilot</a:t>
            </a:r>
          </a:p>
          <a:p>
            <a:endParaRPr lang="en-US" altLang="zh-TW" sz="2000" b="1" dirty="0"/>
          </a:p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02599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電影購票系統</a:t>
            </a:r>
            <a:r>
              <a:rPr lang="en-US" altLang="zh-TW" b="1" dirty="0" smtClean="0"/>
              <a:t>-</a:t>
            </a:r>
            <a:r>
              <a:rPr lang="zh-TW" altLang="en-US" b="1" dirty="0" smtClean="0"/>
              <a:t>問題處理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b="1" dirty="0"/>
              <a:t>有</a:t>
            </a:r>
            <a:r>
              <a:rPr lang="zh-TW" altLang="en-US" sz="2000" b="1" dirty="0" smtClean="0"/>
              <a:t>設計會員帳戶與管理員帳戶是個別獨立的，會員帳戶無法進入到管理員介面，如果登入時在網址頁輸入網址則會自動導向首頁。管理員帳戶則是登入後如果在網址列輸入會員登入的網址，則會導向管理員介面。</a:t>
            </a:r>
            <a:endParaRPr lang="en-US" altLang="zh-TW" sz="2000" b="1" dirty="0" smtClean="0"/>
          </a:p>
          <a:p>
            <a:endParaRPr lang="en-US" altLang="zh-TW" sz="2000" b="1" dirty="0"/>
          </a:p>
          <a:p>
            <a:r>
              <a:rPr lang="zh-TW" altLang="en-US" sz="2000" b="1" dirty="0" smtClean="0"/>
              <a:t>使用</a:t>
            </a:r>
            <a:r>
              <a:rPr lang="en-US" altLang="zh-TW" sz="2000" b="1" dirty="0" smtClean="0"/>
              <a:t>session</a:t>
            </a:r>
            <a:r>
              <a:rPr lang="zh-TW" altLang="en-US" sz="2000" b="1" dirty="0" smtClean="0"/>
              <a:t>儲存</a:t>
            </a:r>
            <a:r>
              <a:rPr lang="zh-TW" altLang="en-US" sz="2000" b="1" dirty="0"/>
              <a:t>登入的</a:t>
            </a:r>
            <a:r>
              <a:rPr lang="zh-TW" altLang="en-US" sz="2000" b="1" dirty="0" smtClean="0"/>
              <a:t>帳號，在路由一開始的地方先針對</a:t>
            </a:r>
            <a:r>
              <a:rPr lang="en-US" altLang="zh-TW" sz="2000" b="1" dirty="0" err="1" smtClean="0"/>
              <a:t>seesion</a:t>
            </a:r>
            <a:r>
              <a:rPr lang="zh-TW" altLang="en-US" sz="2000" b="1" dirty="0" smtClean="0"/>
              <a:t>做讀取，如果是手機號碼則是導向首頁，管理員帳號則是導向管理者介面。</a:t>
            </a:r>
            <a:endParaRPr lang="en-US" altLang="zh-TW" sz="2000" b="1" dirty="0" smtClean="0"/>
          </a:p>
          <a:p>
            <a:endParaRPr lang="en-US" altLang="zh-TW" sz="2000" b="1" dirty="0"/>
          </a:p>
          <a:p>
            <a:endParaRPr lang="en-US" altLang="zh-TW" sz="2000" b="1" dirty="0"/>
          </a:p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283" y="4632719"/>
            <a:ext cx="4983403" cy="140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81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影城首頁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088" y="1270000"/>
            <a:ext cx="9362212" cy="513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8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影城首頁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088" y="1270000"/>
            <a:ext cx="9362212" cy="513512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526384" y="2055043"/>
            <a:ext cx="7522589" cy="3676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32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影城首頁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088" y="1270000"/>
            <a:ext cx="9362212" cy="513512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526384" y="2055043"/>
            <a:ext cx="7522589" cy="3676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9030878" y="2055043"/>
            <a:ext cx="1018095" cy="36764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259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電影購票系統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影城</a:t>
            </a:r>
            <a:r>
              <a:rPr lang="zh-TW" altLang="en-US" dirty="0" smtClean="0"/>
              <a:t>首頁</a:t>
            </a:r>
            <a:r>
              <a:rPr lang="en-US" altLang="zh-TW" dirty="0" smtClean="0"/>
              <a:t>					</a:t>
            </a:r>
            <a:endParaRPr lang="en-US" altLang="zh-TW" dirty="0"/>
          </a:p>
          <a:p>
            <a:r>
              <a:rPr lang="zh-TW" altLang="en-US" b="1" dirty="0">
                <a:solidFill>
                  <a:srgbClr val="FF0000"/>
                </a:solidFill>
              </a:rPr>
              <a:t>電影資訊</a:t>
            </a: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zh-TW" altLang="en-US" dirty="0"/>
              <a:t>票價資訊</a:t>
            </a:r>
            <a:endParaRPr lang="en-US" altLang="zh-TW" dirty="0"/>
          </a:p>
          <a:p>
            <a:r>
              <a:rPr lang="zh-TW" altLang="en-US" dirty="0"/>
              <a:t>快速訂票</a:t>
            </a:r>
            <a:endParaRPr lang="en-US" altLang="zh-TW" dirty="0"/>
          </a:p>
          <a:p>
            <a:r>
              <a:rPr lang="zh-TW" altLang="en-US" dirty="0"/>
              <a:t>登入</a:t>
            </a:r>
            <a:r>
              <a:rPr lang="en-US" altLang="zh-TW" dirty="0"/>
              <a:t>/</a:t>
            </a:r>
            <a:r>
              <a:rPr lang="zh-TW" altLang="en-US" dirty="0"/>
              <a:t>註冊</a:t>
            </a:r>
            <a:endParaRPr lang="en-US" altLang="zh-TW" dirty="0"/>
          </a:p>
          <a:p>
            <a:pPr lvl="1"/>
            <a:r>
              <a:rPr lang="zh-TW" altLang="en-US" dirty="0"/>
              <a:t>會員資料</a:t>
            </a:r>
            <a:endParaRPr lang="en-US" altLang="zh-TW" dirty="0"/>
          </a:p>
          <a:p>
            <a:pPr lvl="1"/>
            <a:r>
              <a:rPr lang="zh-TW" altLang="en-US" dirty="0"/>
              <a:t>登出</a:t>
            </a:r>
            <a:endParaRPr lang="en-US" altLang="zh-TW" dirty="0"/>
          </a:p>
          <a:p>
            <a:r>
              <a:rPr lang="zh-TW" altLang="en-US" dirty="0"/>
              <a:t>管理員</a:t>
            </a:r>
            <a:r>
              <a:rPr lang="zh-TW" altLang="en-US" dirty="0" smtClean="0"/>
              <a:t>登入</a:t>
            </a:r>
            <a:endParaRPr lang="en-US" altLang="zh-TW" dirty="0" smtClean="0"/>
          </a:p>
          <a:p>
            <a:pPr lvl="1"/>
            <a:r>
              <a:rPr lang="zh-TW" altLang="en-US" dirty="0"/>
              <a:t>管理者介面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8675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電影資訊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690" y="1270000"/>
            <a:ext cx="8596312" cy="33193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612" y="3647078"/>
            <a:ext cx="6834433" cy="300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1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2570</TotalTime>
  <Words>635</Words>
  <Application>Microsoft Office PowerPoint</Application>
  <PresentationFormat>寬螢幕</PresentationFormat>
  <Paragraphs>171</Paragraphs>
  <Slides>44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44</vt:i4>
      </vt:variant>
    </vt:vector>
  </HeadingPairs>
  <TitlesOfParts>
    <vt:vector size="49" baseType="lpstr">
      <vt:lpstr>微軟正黑體</vt:lpstr>
      <vt:lpstr>Arial</vt:lpstr>
      <vt:lpstr>Trebuchet MS</vt:lpstr>
      <vt:lpstr>Wingdings 3</vt:lpstr>
      <vt:lpstr>多面向</vt:lpstr>
      <vt:lpstr>電影購票系統</vt:lpstr>
      <vt:lpstr>電影購票系統-簡介</vt:lpstr>
      <vt:lpstr>電影購票系統-資料庫、資料表</vt:lpstr>
      <vt:lpstr>電影購票系統</vt:lpstr>
      <vt:lpstr>影城首頁</vt:lpstr>
      <vt:lpstr>影城首頁</vt:lpstr>
      <vt:lpstr>影城首頁</vt:lpstr>
      <vt:lpstr>電影購票系統</vt:lpstr>
      <vt:lpstr>電影資訊</vt:lpstr>
      <vt:lpstr>電影資訊</vt:lpstr>
      <vt:lpstr>電影資訊</vt:lpstr>
      <vt:lpstr>電影資訊</vt:lpstr>
      <vt:lpstr>電影購票系統</vt:lpstr>
      <vt:lpstr>票價資訊</vt:lpstr>
      <vt:lpstr>電影購票系統-簡介</vt:lpstr>
      <vt:lpstr>登入/註冊</vt:lpstr>
      <vt:lpstr>登入/註冊</vt:lpstr>
      <vt:lpstr>登入/註冊</vt:lpstr>
      <vt:lpstr>登入/註冊</vt:lpstr>
      <vt:lpstr>登入/註冊</vt:lpstr>
      <vt:lpstr>登入/註冊</vt:lpstr>
      <vt:lpstr>電影購票系統-簡介</vt:lpstr>
      <vt:lpstr>快速訂票</vt:lpstr>
      <vt:lpstr>快速訂票</vt:lpstr>
      <vt:lpstr>快速訂票</vt:lpstr>
      <vt:lpstr>快速訂票</vt:lpstr>
      <vt:lpstr>快速訂票</vt:lpstr>
      <vt:lpstr>電影購票系統-簡介</vt:lpstr>
      <vt:lpstr>會員資料</vt:lpstr>
      <vt:lpstr>會員資料</vt:lpstr>
      <vt:lpstr>電影購票系統-簡介</vt:lpstr>
      <vt:lpstr>管理者登入</vt:lpstr>
      <vt:lpstr>電影購票系統-簡介</vt:lpstr>
      <vt:lpstr>管理者介面</vt:lpstr>
      <vt:lpstr>管理者介面</vt:lpstr>
      <vt:lpstr>管理者介面</vt:lpstr>
      <vt:lpstr>管理者介面</vt:lpstr>
      <vt:lpstr>管理者介面</vt:lpstr>
      <vt:lpstr>管理者介面</vt:lpstr>
      <vt:lpstr>電影購票系統-流程圖</vt:lpstr>
      <vt:lpstr>電影購票系統-問題處理</vt:lpstr>
      <vt:lpstr>電影購票系統-問題處理</vt:lpstr>
      <vt:lpstr>電影購票系統-問題處理</vt:lpstr>
      <vt:lpstr>電影購票系統-問題處理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電影購票系統</dc:title>
  <dc:creator>WeidaYin</dc:creator>
  <cp:lastModifiedBy>WeidaYin</cp:lastModifiedBy>
  <cp:revision>25</cp:revision>
  <dcterms:created xsi:type="dcterms:W3CDTF">2024-06-11T08:47:58Z</dcterms:created>
  <dcterms:modified xsi:type="dcterms:W3CDTF">2024-06-14T02:22:01Z</dcterms:modified>
</cp:coreProperties>
</file>